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3" r:id="rId1"/>
  </p:sldMasterIdLst>
  <p:handoutMasterIdLst>
    <p:handoutMasterId r:id="rId7"/>
  </p:handoutMasterIdLst>
  <p:sldIdLst>
    <p:sldId id="261" r:id="rId2"/>
    <p:sldId id="400" r:id="rId3"/>
    <p:sldId id="410" r:id="rId4"/>
    <p:sldId id="419" r:id="rId5"/>
    <p:sldId id="377" r:id="rId6"/>
  </p:sldIdLst>
  <p:sldSz cx="9144000" cy="6858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  <p:clrMru>
    <a:srgbClr val="0000CC"/>
    <a:srgbClr val="FFFF00"/>
    <a:srgbClr val="66FFFF"/>
    <a:srgbClr val="FF9900"/>
    <a:srgbClr val="006600"/>
    <a:srgbClr val="FF3399"/>
    <a:srgbClr val="99CCFF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03" autoAdjust="0"/>
    <p:restoredTop sz="94660"/>
  </p:normalViewPr>
  <p:slideViewPr>
    <p:cSldViewPr>
      <p:cViewPr>
        <p:scale>
          <a:sx n="50" d="100"/>
          <a:sy n="50" d="100"/>
        </p:scale>
        <p:origin x="-1932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4D84E50-8C01-40BA-8DF5-B72EB8393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977DD-C579-4E8F-B4A8-A9DADBF5D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BB992-C4A3-4775-A535-2B989A57E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CE9F7-956E-4F52-8173-4475D3AA3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 rtlCol="0">
            <a:normAutofit/>
          </a:bodyPr>
          <a:lstStyle/>
          <a:p>
            <a:pPr lvl="0"/>
            <a:endParaRPr lang="id-ID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81A3A-4FB7-47D0-B29D-BFC39E013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12AAD-EB8C-4752-8CF4-E672E2037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51537-6DB1-479A-89EC-17443E7C6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8191E-FB95-43B3-937F-696776A24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F4F77-44A9-4627-A16C-68060E5E7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46844-1F54-4208-9A68-C3AA0C178D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8DBF2-DAED-44B5-B74D-A07A7BAE8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AF172-B34E-4C63-9FD3-9DC575E4C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A2B88-5906-4C28-A2A5-62C5F4D9D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d-ID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88C267D-43C3-4276-B578-39CC6CE3A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  <p:sldLayoutId id="2147483965" r:id="rId12"/>
  </p:sldLayoutIdLst>
  <p:transition spd="slow">
    <p:blinds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26213" y="3810000"/>
            <a:ext cx="2617787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WordArt 6"/>
          <p:cNvSpPr>
            <a:spLocks noChangeArrowheads="1" noChangeShapeType="1" noTextEdit="1"/>
          </p:cNvSpPr>
          <p:nvPr/>
        </p:nvSpPr>
        <p:spPr bwMode="auto">
          <a:xfrm>
            <a:off x="2209800" y="685800"/>
            <a:ext cx="5029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2400" i="1" kern="10" spc="-24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PENYUSUNAN   USUL   KEGIATAN </a:t>
            </a:r>
          </a:p>
        </p:txBody>
      </p:sp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4267200"/>
            <a:ext cx="2133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10" descr="j021508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9713" y="533400"/>
            <a:ext cx="1055687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3" name="WordArt 11"/>
          <p:cNvSpPr>
            <a:spLocks noChangeArrowheads="1" noChangeShapeType="1" noTextEdit="1"/>
          </p:cNvSpPr>
          <p:nvPr/>
        </p:nvSpPr>
        <p:spPr bwMode="auto">
          <a:xfrm>
            <a:off x="1447800" y="1371600"/>
            <a:ext cx="7253288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2000" i="1" kern="10" spc="-2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PROGRAM      KREATIVITAS     MAHASISWA     </a:t>
            </a:r>
          </a:p>
        </p:txBody>
      </p:sp>
      <p:sp>
        <p:nvSpPr>
          <p:cNvPr id="18444" name="WordArt 12"/>
          <p:cNvSpPr>
            <a:spLocks noChangeArrowheads="1" noChangeShapeType="1" noTextEdit="1"/>
          </p:cNvSpPr>
          <p:nvPr/>
        </p:nvSpPr>
        <p:spPr bwMode="auto">
          <a:xfrm>
            <a:off x="1828800" y="2286000"/>
            <a:ext cx="5943600" cy="1409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id-ID" sz="4000" kern="10" spc="-400">
              <a:ln w="12700">
                <a:solidFill>
                  <a:srgbClr val="99CC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1371600" y="2209800"/>
            <a:ext cx="67056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id-ID" sz="2400" b="1" i="1">
                <a:solidFill>
                  <a:schemeClr val="bg1"/>
                </a:solidFill>
                <a:latin typeface="Arial Narrow" pitchFamily="34" charset="0"/>
              </a:rPr>
              <a:t>PKP</a:t>
            </a:r>
            <a:r>
              <a:rPr lang="en-US" sz="2400" b="1" i="1">
                <a:solidFill>
                  <a:schemeClr val="bg1"/>
                </a:solidFill>
                <a:latin typeface="Arial Narrow" pitchFamily="34" charset="0"/>
              </a:rPr>
              <a:t>Oleh: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id-ID" sz="3600" b="1" i="1">
                <a:solidFill>
                  <a:srgbClr val="0000CC"/>
                </a:solidFill>
                <a:latin typeface="Arial Black" pitchFamily="34" charset="0"/>
              </a:rPr>
              <a:t>PKM KARSA CIPTA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id-ID" sz="3600" b="1" i="1">
                <a:solidFill>
                  <a:srgbClr val="0000CC"/>
                </a:solidFill>
                <a:latin typeface="Arial Black" pitchFamily="34" charset="0"/>
              </a:rPr>
              <a:t>( PKM KC )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endParaRPr lang="id-ID" sz="3600" b="1" i="1">
              <a:solidFill>
                <a:srgbClr val="0000CC"/>
              </a:solidFill>
              <a:latin typeface="Arial Black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2400" b="1" i="1">
                <a:solidFill>
                  <a:srgbClr val="FF0000"/>
                </a:solidFill>
                <a:latin typeface="Arial Narrow" pitchFamily="34" charset="0"/>
              </a:rPr>
              <a:t>Sukardi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id-ID" sz="2400" b="1" i="1">
                <a:solidFill>
                  <a:srgbClr val="FF0000"/>
                </a:solidFill>
                <a:latin typeface="Arial Narrow" pitchFamily="34" charset="0"/>
              </a:rPr>
              <a:t>Reviewerdan juri PIMNAS  PKM DITLITABMAS DIKTI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id-ID" sz="2400" b="1" i="1">
                <a:solidFill>
                  <a:srgbClr val="0000CC"/>
                </a:solidFill>
                <a:latin typeface="Arial Narrow" pitchFamily="34" charset="0"/>
              </a:rPr>
              <a:t>FAKULTAS PETERNAKAN UNSOED  </a:t>
            </a:r>
            <a:endParaRPr lang="en-US" sz="2400" b="1" i="1">
              <a:solidFill>
                <a:srgbClr val="0000CC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8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" presetClass="entr" presetSubtype="4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500"/>
                            </p:stCondLst>
                            <p:childTnLst>
                              <p:par>
                                <p:cTn id="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animBg="1"/>
      <p:bldP spid="18443" grpId="0" animBg="1"/>
      <p:bldP spid="18444" grpId="0" animBg="1"/>
      <p:bldP spid="184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50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chemeClr val="bg2">
                <a:alpha val="50000"/>
              </a:schemeClr>
            </a:outerShdw>
          </a:effec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3340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chemeClr val="bg2">
                <a:alpha val="50000"/>
              </a:schemeClr>
            </a:outerShdw>
          </a:effec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i="1" smtClean="0">
                <a:solidFill>
                  <a:srgbClr val="FF0000"/>
                </a:solidFill>
                <a:latin typeface="Arial Black" pitchFamily="34" charset="0"/>
              </a:rPr>
              <a:t>PKM KC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id-ID" i="1" smtClean="0">
                <a:latin typeface="Arial Black" pitchFamily="34" charset="0"/>
              </a:rPr>
              <a:t>Struktur usulan sama dg PKM lain</a:t>
            </a:r>
          </a:p>
          <a:p>
            <a:pPr marL="514350" indent="-514350">
              <a:buFont typeface="Arial" charset="0"/>
              <a:buAutoNum type="arabicPeriod" startAt="2"/>
            </a:pPr>
            <a:r>
              <a:rPr lang="id-ID" i="1" smtClean="0">
                <a:solidFill>
                  <a:srgbClr val="FF0000"/>
                </a:solidFill>
                <a:latin typeface="Arial Black" pitchFamily="34" charset="0"/>
              </a:rPr>
              <a:t>Perlu Pustaka seperti PKM P, PKM T</a:t>
            </a:r>
          </a:p>
          <a:p>
            <a:pPr marL="514350" indent="-514350">
              <a:buFont typeface="Arial" charset="0"/>
              <a:buNone/>
            </a:pPr>
            <a:r>
              <a:rPr lang="id-ID" i="1" smtClean="0">
                <a:latin typeface="Arial Black" pitchFamily="34" charset="0"/>
              </a:rPr>
              <a:t>3. Pada lampiran Gambaran teknologi yg akan diterapkembangkan 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smtClean="0"/>
          </a:p>
        </p:txBody>
      </p:sp>
      <p:sp>
        <p:nvSpPr>
          <p:cNvPr id="5123" name="Table Placeholder 2"/>
          <p:cNvSpPr>
            <a:spLocks noGrp="1" noTextEdit="1"/>
          </p:cNvSpPr>
          <p:nvPr>
            <p:ph type="tbl" idx="1"/>
          </p:nvPr>
        </p:nvSpPr>
        <p:spPr/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0"/>
            <a:ext cx="8229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6147" name="Table Placeholder 2"/>
          <p:cNvSpPr>
            <a:spLocks noGrp="1" noTextEdit="1"/>
          </p:cNvSpPr>
          <p:nvPr>
            <p:ph type="tbl" idx="1"/>
          </p:nvPr>
        </p:nvSpPr>
        <p:spPr/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3945</TotalTime>
  <Words>51</Words>
  <Application>Microsoft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Arial Narrow</vt:lpstr>
      <vt:lpstr>Arial Black</vt:lpstr>
      <vt:lpstr>Office Theme</vt:lpstr>
      <vt:lpstr>Slide 1</vt:lpstr>
      <vt:lpstr>Slide 2</vt:lpstr>
      <vt:lpstr>PKM KC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iindy</dc:creator>
  <cp:lastModifiedBy>User</cp:lastModifiedBy>
  <cp:revision>362</cp:revision>
  <dcterms:created xsi:type="dcterms:W3CDTF">1601-01-01T00:00:00Z</dcterms:created>
  <dcterms:modified xsi:type="dcterms:W3CDTF">2015-03-27T03:29:25Z</dcterms:modified>
</cp:coreProperties>
</file>